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eg"/>
  <Override PartName="/ppt/media/image6.jpg" ContentType="image/jpeg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16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52041" y="2132647"/>
            <a:ext cx="7298055" cy="84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B80D0E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B80D0E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B80D0E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B80D0E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11101" cy="68341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1982450" cy="664845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4826"/>
            <a:ext cx="11749405" cy="6419850"/>
          </a:xfrm>
          <a:custGeom>
            <a:avLst/>
            <a:gdLst/>
            <a:ahLst/>
            <a:cxnLst/>
            <a:rect l="l" t="t" r="r" b="b"/>
            <a:pathLst>
              <a:path w="11749405" h="6419850">
                <a:moveTo>
                  <a:pt x="11725910" y="0"/>
                </a:moveTo>
                <a:lnTo>
                  <a:pt x="11749024" y="6419786"/>
                </a:lnTo>
                <a:lnTo>
                  <a:pt x="0" y="6411332"/>
                </a:lnTo>
              </a:path>
            </a:pathLst>
          </a:custGeom>
          <a:ln w="825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5600699"/>
            <a:ext cx="11706225" cy="781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9710" y="1662493"/>
            <a:ext cx="5854065" cy="16671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B80D0E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18741" y="1767141"/>
            <a:ext cx="5805170" cy="349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5" dirty="0"/>
              <a:t>NAAN</a:t>
            </a:r>
            <a:r>
              <a:rPr spc="-240" dirty="0"/>
              <a:t> </a:t>
            </a:r>
            <a:r>
              <a:rPr spc="-10" dirty="0"/>
              <a:t>MUDHALVAN</a:t>
            </a:r>
            <a:r>
              <a:rPr spc="-100" dirty="0"/>
              <a:t> </a:t>
            </a:r>
            <a:r>
              <a:rPr spc="-10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175" y="3414014"/>
            <a:ext cx="16954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50" dirty="0">
                <a:solidFill>
                  <a:srgbClr val="B80D0E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8070" y="2286063"/>
            <a:ext cx="199263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SHEETS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14325"/>
            <a:ext cx="1042035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150" y="190500"/>
            <a:ext cx="10258425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75" y="266700"/>
            <a:ext cx="1064895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276225"/>
            <a:ext cx="10258425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257175"/>
            <a:ext cx="1007745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352425"/>
            <a:ext cx="10648950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361950"/>
            <a:ext cx="110109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9457" rIns="0" bIns="0" rtlCol="0">
            <a:spAutoFit/>
          </a:bodyPr>
          <a:lstStyle/>
          <a:p>
            <a:pPr marL="7727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DASHBOARD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71475"/>
            <a:ext cx="9753600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COLLEGE</a:t>
            </a:r>
            <a:r>
              <a:rPr spc="-100" dirty="0"/>
              <a:t> </a:t>
            </a:r>
            <a:r>
              <a:rPr spc="-30" dirty="0"/>
              <a:t>DETAILS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25" y="323850"/>
            <a:ext cx="996315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400050"/>
            <a:ext cx="10296525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1944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STORY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77969-57FA-DB22-8DC2-8FD4CF2B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835" y="794067"/>
            <a:ext cx="216979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 </a:t>
            </a:r>
            <a:r>
              <a:rPr spc="-25" dirty="0"/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5554" y="1680781"/>
            <a:ext cx="5006340" cy="1316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GOVERNMENT</a:t>
            </a:r>
            <a:r>
              <a:rPr sz="2000" spc="-120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ARTS</a:t>
            </a:r>
            <a:r>
              <a:rPr sz="2000" spc="-75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AND</a:t>
            </a:r>
            <a:r>
              <a:rPr sz="2000" spc="-65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SCIENCE COLLEGE</a:t>
            </a:r>
            <a:r>
              <a:rPr sz="2000" spc="55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FOR</a:t>
            </a:r>
            <a:r>
              <a:rPr sz="2000" spc="-35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spc="-25" dirty="0">
                <a:solidFill>
                  <a:srgbClr val="7E7E7E"/>
                </a:solidFill>
                <a:latin typeface="Impact"/>
                <a:cs typeface="Impact"/>
              </a:rPr>
              <a:t>MEN</a:t>
            </a:r>
            <a:endParaRPr sz="2000">
              <a:latin typeface="Impact"/>
              <a:cs typeface="Impact"/>
            </a:endParaRPr>
          </a:p>
          <a:p>
            <a:pPr marL="98425" marR="2396490" indent="-47625">
              <a:lnSpc>
                <a:spcPct val="159600"/>
              </a:lnSpc>
              <a:spcBef>
                <a:spcPts val="75"/>
              </a:spcBef>
            </a:pP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KRISHNAGIRI-</a:t>
            </a:r>
            <a:r>
              <a:rPr sz="2000" spc="-10" dirty="0">
                <a:solidFill>
                  <a:srgbClr val="7E7E7E"/>
                </a:solidFill>
                <a:latin typeface="Impact"/>
                <a:cs typeface="Impact"/>
              </a:rPr>
              <a:t>635002 </a:t>
            </a: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DEPARTMENT</a:t>
            </a:r>
            <a:r>
              <a:rPr sz="2000" spc="-150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7E7E7E"/>
                </a:solidFill>
                <a:latin typeface="Impact"/>
                <a:cs typeface="Impact"/>
              </a:rPr>
              <a:t>OF</a:t>
            </a:r>
            <a:r>
              <a:rPr sz="2000" spc="-5" dirty="0">
                <a:solidFill>
                  <a:srgbClr val="7E7E7E"/>
                </a:solidFill>
                <a:latin typeface="Impact"/>
                <a:cs typeface="Impact"/>
              </a:rPr>
              <a:t> </a:t>
            </a:r>
            <a:r>
              <a:rPr sz="2000" spc="-10" dirty="0">
                <a:solidFill>
                  <a:srgbClr val="7E7E7E"/>
                </a:solidFill>
                <a:latin typeface="Impact"/>
                <a:cs typeface="Impact"/>
              </a:rPr>
              <a:t>PHYSICS</a:t>
            </a:r>
            <a:endParaRPr sz="20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5503" y="2998787"/>
            <a:ext cx="455485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PROJECT</a:t>
            </a:r>
            <a:r>
              <a:rPr spc="-30" dirty="0"/>
              <a:t> DETAILS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603" y="851598"/>
            <a:ext cx="9083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00"/>
                </a:solidFill>
              </a:rPr>
              <a:t>PROJECT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NAME</a:t>
            </a:r>
            <a:r>
              <a:rPr sz="1800" spc="5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:UNLOCKING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INSIGHTS</a:t>
            </a:r>
            <a:r>
              <a:rPr sz="1800" spc="1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INTO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THE</a:t>
            </a:r>
            <a:r>
              <a:rPr sz="1800" spc="50" dirty="0">
                <a:solidFill>
                  <a:srgbClr val="000000"/>
                </a:solidFill>
              </a:rPr>
              <a:t> </a:t>
            </a:r>
            <a:r>
              <a:rPr sz="1800" spc="-20" dirty="0">
                <a:solidFill>
                  <a:srgbClr val="000000"/>
                </a:solidFill>
              </a:rPr>
              <a:t>GLOBAL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AIR</a:t>
            </a:r>
            <a:r>
              <a:rPr sz="1800" spc="-20" dirty="0">
                <a:solidFill>
                  <a:srgbClr val="000000"/>
                </a:solidFill>
              </a:rPr>
              <a:t> TRANSPORTATION</a:t>
            </a:r>
            <a:r>
              <a:rPr sz="1800" spc="4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NETWORK</a:t>
            </a:r>
            <a:r>
              <a:rPr sz="1800" spc="-8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WITH</a:t>
            </a:r>
            <a:r>
              <a:rPr sz="1800" spc="-12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TABLEAU.</a:t>
            </a:r>
            <a:endParaRPr sz="18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/>
              <a:t>TEAM</a:t>
            </a:r>
            <a:r>
              <a:rPr spc="-60" dirty="0"/>
              <a:t> </a:t>
            </a:r>
            <a:r>
              <a:rPr spc="-10" dirty="0"/>
              <a:t>LEADER</a:t>
            </a:r>
          </a:p>
          <a:p>
            <a:pPr marL="12700" marR="3411854" indent="715010">
              <a:lnSpc>
                <a:spcPct val="163400"/>
              </a:lnSpc>
              <a:spcBef>
                <a:spcPts val="75"/>
              </a:spcBef>
            </a:pPr>
            <a:r>
              <a:rPr dirty="0"/>
              <a:t>C.</a:t>
            </a:r>
            <a:r>
              <a:rPr spc="-20" dirty="0"/>
              <a:t> SATHISH KUMAR </a:t>
            </a:r>
            <a:r>
              <a:rPr dirty="0"/>
              <a:t>TEAM</a:t>
            </a:r>
            <a:r>
              <a:rPr spc="-65" dirty="0"/>
              <a:t> </a:t>
            </a:r>
            <a:r>
              <a:rPr spc="-10" dirty="0"/>
              <a:t>MEMBERS</a:t>
            </a:r>
          </a:p>
          <a:p>
            <a:pPr marL="727075">
              <a:lnSpc>
                <a:spcPct val="100000"/>
              </a:lnSpc>
              <a:spcBef>
                <a:spcPts val="1450"/>
              </a:spcBef>
            </a:pPr>
            <a:r>
              <a:rPr dirty="0"/>
              <a:t>N.</a:t>
            </a:r>
            <a:r>
              <a:rPr spc="-80" dirty="0"/>
              <a:t> </a:t>
            </a:r>
            <a:r>
              <a:rPr spc="-25" dirty="0"/>
              <a:t>PAVAN</a:t>
            </a:r>
            <a:r>
              <a:rPr spc="30" dirty="0"/>
              <a:t> </a:t>
            </a:r>
            <a:r>
              <a:rPr spc="-20" dirty="0"/>
              <a:t>KUMAR</a:t>
            </a:r>
          </a:p>
          <a:p>
            <a:pPr marL="727075">
              <a:lnSpc>
                <a:spcPct val="100000"/>
              </a:lnSpc>
              <a:spcBef>
                <a:spcPts val="1440"/>
              </a:spcBef>
            </a:pPr>
            <a:r>
              <a:rPr dirty="0"/>
              <a:t>S.</a:t>
            </a:r>
            <a:r>
              <a:rPr spc="-20" dirty="0"/>
              <a:t> </a:t>
            </a:r>
            <a:r>
              <a:rPr spc="-10" dirty="0"/>
              <a:t>KESAVAPERUMAL</a:t>
            </a:r>
          </a:p>
          <a:p>
            <a:pPr marL="765175">
              <a:lnSpc>
                <a:spcPct val="100000"/>
              </a:lnSpc>
              <a:spcBef>
                <a:spcPts val="1445"/>
              </a:spcBef>
            </a:pPr>
            <a:r>
              <a:rPr dirty="0"/>
              <a:t>S.</a:t>
            </a:r>
            <a:r>
              <a:rPr spc="-20" dirty="0"/>
              <a:t> </a:t>
            </a:r>
            <a:r>
              <a:rPr spc="-10" dirty="0"/>
              <a:t>VICKRAM</a:t>
            </a:r>
          </a:p>
          <a:p>
            <a:pPr marL="3348354">
              <a:lnSpc>
                <a:spcPct val="100000"/>
              </a:lnSpc>
              <a:spcBef>
                <a:spcPts val="1450"/>
              </a:spcBef>
            </a:pPr>
            <a:r>
              <a:rPr dirty="0"/>
              <a:t>GUIDED</a:t>
            </a:r>
            <a:r>
              <a:rPr spc="-50" dirty="0"/>
              <a:t> </a:t>
            </a:r>
            <a:r>
              <a:rPr spc="-25" dirty="0"/>
              <a:t>BY</a:t>
            </a:r>
          </a:p>
          <a:p>
            <a:pPr marL="3110230">
              <a:lnSpc>
                <a:spcPct val="100000"/>
              </a:lnSpc>
              <a:spcBef>
                <a:spcPts val="1440"/>
              </a:spcBef>
            </a:pPr>
            <a:r>
              <a:rPr dirty="0"/>
              <a:t>DR.</a:t>
            </a:r>
            <a:r>
              <a:rPr spc="-15" dirty="0"/>
              <a:t> </a:t>
            </a:r>
            <a:r>
              <a:rPr dirty="0"/>
              <a:t>S.</a:t>
            </a:r>
            <a:r>
              <a:rPr spc="-10" dirty="0"/>
              <a:t> </a:t>
            </a:r>
            <a:r>
              <a:rPr spc="-20" dirty="0"/>
              <a:t>CHINNASMAY</a:t>
            </a:r>
            <a:r>
              <a:rPr dirty="0"/>
              <a:t> M.</a:t>
            </a:r>
            <a:r>
              <a:rPr spc="-15" dirty="0"/>
              <a:t> </a:t>
            </a:r>
            <a:r>
              <a:rPr dirty="0"/>
              <a:t>SC,</a:t>
            </a:r>
            <a:r>
              <a:rPr spc="15" dirty="0"/>
              <a:t> </a:t>
            </a:r>
            <a:r>
              <a:rPr spc="-25" dirty="0"/>
              <a:t>PHD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7360" y="3447669"/>
            <a:ext cx="335280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-40" dirty="0"/>
              <a:t>EMPATHY</a:t>
            </a:r>
            <a:r>
              <a:rPr sz="4800" spc="-175" dirty="0"/>
              <a:t> </a:t>
            </a:r>
            <a:r>
              <a:rPr sz="4800" spc="-25" dirty="0"/>
              <a:t>MAP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6DF62-5A5B-A7FC-F408-D51B0720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19125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08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BRAINSTORMING</a:t>
            </a:r>
            <a:r>
              <a:rPr spc="-135" dirty="0"/>
              <a:t> </a:t>
            </a:r>
            <a:r>
              <a:rPr spc="-25" dirty="0"/>
              <a:t>MAP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52607-CBB0-04DF-FED0-CEA6B07C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"/>
            <a:ext cx="6343650" cy="556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72</Words>
  <Application>Microsoft Office PowerPoint</Application>
  <PresentationFormat>Widescreen</PresentationFormat>
  <Paragraphs>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Impact</vt:lpstr>
      <vt:lpstr>Office Theme</vt:lpstr>
      <vt:lpstr>NAAN MUDHALVAN PROJECT</vt:lpstr>
      <vt:lpstr>COLLEGE DETAILS</vt:lpstr>
      <vt:lpstr>PowerPoint Presentation</vt:lpstr>
      <vt:lpstr>PROJECT DETAILS</vt:lpstr>
      <vt:lpstr>PROJECT NAME :UNLOCKING INSIGHTS INTO THE GLOBAL AIR TRANSPORTATION NETWORK WITH TABLEAU.</vt:lpstr>
      <vt:lpstr>EMPATHY MAP</vt:lpstr>
      <vt:lpstr>PowerPoint Presentation</vt:lpstr>
      <vt:lpstr>BRAINSTORMING MAP</vt:lpstr>
      <vt:lpstr>PowerPoint Presentation</vt:lpstr>
      <vt:lpstr>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STORY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NAAN MUDHALVAN PROJECT</dc:title>
  <dc:creator>LOKESH</dc:creator>
  <cp:lastModifiedBy>l lokesh</cp:lastModifiedBy>
  <cp:revision>2</cp:revision>
  <dcterms:created xsi:type="dcterms:W3CDTF">2023-10-17T12:08:25Z</dcterms:created>
  <dcterms:modified xsi:type="dcterms:W3CDTF">2023-10-17T14:11:59Z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2023-10-16T00:00:00Z</vt:filetime>
  </property>
  <property fmtid="{D5CDD505-2E9C-101B-9397-08002B2CF9AE}" pid="3" name="LastSaved">
    <vt:filetime>2023-10-17T00:00:00Z</vt:filetime>
  </property>
</Properties>
</file>